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038B-3784-4F67-BF80-037982823F3F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4ECA8-A952-48D4-983F-FDE01AFA6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4020-6677-4CCC-9481-54CCCF96345C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F9A7-0986-4BF2-9B38-B0EBBA954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6E18-C8ED-4A45-9EB4-186A6FEF58B7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7997-3361-4AAD-9C73-258C3BC77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032434-040E-463C-A6A7-E8EE71678148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47FB4A-95BC-44F5-B355-202D23A5F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9138-D8B7-43C0-934D-86F02D274162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61E3-D0E2-444C-902E-39147F74D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2568-B18E-49D8-91E8-DC324A32F013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0447-EADB-443D-B295-7CD1DF8FA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3A71-1F87-4844-A056-3A6A34B46D06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B9DF-D653-4B4F-85D3-C3CD07980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98EBB5-09BF-43C5-8306-7DCC37A63A0A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23AEDC-9D62-47D2-9395-4116CA8BB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AFF8-5FDA-40CC-8BB3-266DE5CB7CF0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E6BA-AEA7-4CD0-8FD4-167ABCB7B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A1A24B-BE23-46D8-BF5A-19A70402C061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62BB24-F126-4EBE-8F89-88EB8C367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5A6DCA-65AE-44AC-AAE4-C7DA65BFDF62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D6D4FC-2C6F-460F-9364-0F8B9757F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97ACECB-CC62-4BA4-A11D-AF17FFA3A778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139ABA4-86CC-4F9B-B987-2050139BD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0" r:id="rId5"/>
    <p:sldLayoutId id="2147483735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620713"/>
            <a:ext cx="5689600" cy="2592387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Великобритания</a:t>
            </a:r>
            <a:br>
              <a:rPr lang="ru-RU" sz="4000" dirty="0" smtClean="0"/>
            </a:br>
            <a:r>
              <a:rPr lang="en-US" sz="4000" dirty="0" err="1" smtClean="0"/>
              <a:t>Grossbritanien</a:t>
            </a:r>
            <a:endParaRPr lang="ru-RU" sz="4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шотландские овсяные лепешки </a:t>
            </a:r>
            <a:r>
              <a:rPr lang="en-US" sz="2000" dirty="0" smtClean="0"/>
              <a:t>/ </a:t>
            </a:r>
            <a:r>
              <a:rPr lang="en-US" sz="2000" b="1" dirty="0" smtClean="0"/>
              <a:t>Schottische </a:t>
            </a:r>
            <a:r>
              <a:rPr lang="en-US" sz="2000" b="1" dirty="0" err="1" smtClean="0"/>
              <a:t>Haferkekse</a:t>
            </a:r>
            <a:endParaRPr lang="ru-RU" sz="2000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user\Desktop\ovsyanye-lepeshki-shotlandskaya-kuxnya_5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3238"/>
            <a:ext cx="4608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user\Desktop\scottish oat sc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14700"/>
            <a:ext cx="5080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user\Desktop\dv7u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557338"/>
            <a:ext cx="30988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</a:t>
            </a:r>
            <a:r>
              <a:rPr lang="ru-RU" dirty="0" smtClean="0"/>
              <a:t>Пиво </a:t>
            </a:r>
            <a:r>
              <a:rPr lang="ru-RU" dirty="0" err="1" smtClean="0"/>
              <a:t>Лагер</a:t>
            </a:r>
            <a:r>
              <a:rPr lang="en-US" dirty="0" smtClean="0"/>
              <a:t>              </a:t>
            </a:r>
            <a:r>
              <a:rPr lang="en-US" dirty="0" err="1" smtClean="0"/>
              <a:t>Lagerbier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 descr="C:\Users\user\Desktop\s-ALCOHOL-MARKET-SHARE-BEER-WINE-SPIRITS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636838"/>
            <a:ext cx="5905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user\Desktop\lager-yeast-be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4702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</a:t>
            </a:r>
            <a:r>
              <a:rPr lang="ru-RU" dirty="0" smtClean="0"/>
              <a:t>            </a:t>
            </a:r>
            <a:r>
              <a:rPr lang="en-US" dirty="0" smtClean="0"/>
              <a:t> </a:t>
            </a:r>
            <a:r>
              <a:rPr lang="ru-RU" dirty="0" smtClean="0"/>
              <a:t>Климат   </a:t>
            </a:r>
            <a:r>
              <a:rPr lang="en-US" dirty="0" err="1" smtClean="0"/>
              <a:t>Klima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1484313"/>
            <a:ext cx="7467600" cy="4441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   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ru-RU" sz="2000" smtClean="0"/>
              <a:t>Великобритания имеет </a:t>
            </a:r>
            <a:r>
              <a:rPr lang="ru-RU" sz="2000" b="1" smtClean="0"/>
              <a:t>умеренно океанический климат</a:t>
            </a:r>
            <a:r>
              <a:rPr lang="ru-RU" sz="2000" smtClean="0"/>
              <a:t> с большим числом дождей. Температуры меняются в зависимости от сезона, однако редко падают ниже −11°C или поднимаются выше 35 °C</a:t>
            </a:r>
            <a:endParaRPr lang="en-US" sz="2000" smtClean="0"/>
          </a:p>
          <a:p>
            <a:endParaRPr lang="en-US" sz="2000" smtClean="0"/>
          </a:p>
          <a:p>
            <a:endParaRPr lang="de-DE" sz="2000" smtClean="0"/>
          </a:p>
          <a:p>
            <a:r>
              <a:rPr lang="de-DE" sz="2000" smtClean="0"/>
              <a:t>Großbritannien hat ein </a:t>
            </a:r>
            <a:r>
              <a:rPr lang="de-DE" sz="2000" b="1" smtClean="0"/>
              <a:t>gemäßigtes ozeanisches Klima </a:t>
            </a:r>
            <a:r>
              <a:rPr lang="de-DE" sz="2000" smtClean="0"/>
              <a:t>mit einer großen Anzahl von regen. Die Temperaturen schwanken je nach Jahreszeit, aber selten </a:t>
            </a:r>
            <a:r>
              <a:rPr lang="en-US" sz="2000" smtClean="0"/>
              <a:t>fallt </a:t>
            </a:r>
            <a:r>
              <a:rPr lang="de-DE" sz="2000" smtClean="0"/>
              <a:t>unter -11 ° C und über 35 ° </a:t>
            </a:r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de-DE" smtClean="0"/>
              <a:t>Lowlands in England seit langem weit verbreitet für Siedlungs-und </a:t>
            </a:r>
            <a:r>
              <a:rPr lang="de-DE" b="1" smtClean="0"/>
              <a:t>Landentwicklung</a:t>
            </a:r>
            <a:r>
              <a:rPr lang="de-DE" smtClean="0"/>
              <a:t> . Etwas später wurde assimiliert Berggebieten, wo wichtige Impulse für diese war die erste </a:t>
            </a:r>
            <a:r>
              <a:rPr lang="de-DE" b="1" smtClean="0"/>
              <a:t>reichen Wiesen</a:t>
            </a:r>
            <a:r>
              <a:rPr lang="de-DE" smtClean="0"/>
              <a:t>, und anschließend - </a:t>
            </a:r>
            <a:r>
              <a:rPr lang="de-DE" b="1" smtClean="0"/>
              <a:t>Bodenschätzen.</a:t>
            </a:r>
          </a:p>
          <a:p>
            <a:r>
              <a:rPr lang="ru-RU" smtClean="0"/>
              <a:t>Равнинные районы Англии издавна широко использовались для заселения и сельскохозяйственного освоения. Несколько позднее стали осваиваться горные районы, где важным стимулом для этого послужили сначала богатые пастбищные угодья, а впоследствии - минеральные ресурсы.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333375"/>
            <a:ext cx="7456487" cy="6140450"/>
          </a:xfrm>
        </p:spPr>
        <p:txBody>
          <a:bodyPr/>
          <a:lstStyle/>
          <a:p>
            <a:r>
              <a:rPr lang="ru-RU" smtClean="0"/>
              <a:t>В структуре сельскохозяйственного производства преобладает — животноводство. Англия является одним из самых крупных мировых поставщиков овечьей шерсти.</a:t>
            </a:r>
            <a:endParaRPr lang="de-DE" smtClean="0"/>
          </a:p>
          <a:p>
            <a:pPr>
              <a:buFont typeface="Wingdings" pitchFamily="2" charset="2"/>
              <a:buNone/>
            </a:pPr>
            <a:r>
              <a:rPr lang="de-DE" smtClean="0"/>
              <a:t>   In der Struktur der landwirtschaftlichen Produktion herrscht - </a:t>
            </a:r>
            <a:r>
              <a:rPr lang="de-DE" b="1" smtClean="0"/>
              <a:t>Tierzucht</a:t>
            </a:r>
            <a:r>
              <a:rPr lang="de-DE" smtClean="0"/>
              <a:t>. England ist einer der weltweit größten Anbieter von Fleece.</a:t>
            </a:r>
            <a:endParaRPr lang="en-US" smtClean="0"/>
          </a:p>
        </p:txBody>
      </p:sp>
      <p:pic>
        <p:nvPicPr>
          <p:cNvPr id="16387" name="Picture 2" descr="C:\Users\user\Desktop\200_261113Vistavk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213100"/>
            <a:ext cx="57610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/>
              <a:t>На традиции английской кухни повлияли иммигранты из </a:t>
            </a:r>
            <a:r>
              <a:rPr lang="ru-RU" sz="2000" b="1" dirty="0" smtClean="0"/>
              <a:t>Индии и африканских стран</a:t>
            </a:r>
            <a:r>
              <a:rPr lang="ru-RU" sz="2000" dirty="0" smtClean="0"/>
              <a:t>. Сегодняшнюю кухню этой страны трудно представить без карри или </a:t>
            </a:r>
            <a:r>
              <a:rPr lang="ru-RU" sz="2000" dirty="0" err="1" smtClean="0"/>
              <a:t>чатни</a:t>
            </a:r>
            <a:r>
              <a:rPr lang="ru-RU" sz="2000" dirty="0" smtClean="0"/>
              <a:t>, кроме того, широкую популярность в Англии получили блюда других европейских кухонь: </a:t>
            </a:r>
            <a:r>
              <a:rPr lang="ru-RU" sz="2000" b="1" dirty="0" smtClean="0"/>
              <a:t>французской, итальянской, а также азиатские кухни</a:t>
            </a:r>
            <a:r>
              <a:rPr lang="ru-RU" sz="20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de-DE" sz="2000" dirty="0" smtClean="0"/>
              <a:t>Auf der Tradition der englischen Küche, die von Einwanderern aus </a:t>
            </a:r>
            <a:r>
              <a:rPr lang="de-DE" sz="2000" b="1" dirty="0" smtClean="0"/>
              <a:t>Indien</a:t>
            </a:r>
            <a:r>
              <a:rPr lang="de-DE" sz="2000" dirty="0" smtClean="0"/>
              <a:t> und </a:t>
            </a:r>
            <a:r>
              <a:rPr lang="de-DE" sz="2000" b="1" dirty="0" smtClean="0"/>
              <a:t>afrikanischen Ländern </a:t>
            </a:r>
            <a:r>
              <a:rPr lang="de-DE" sz="2000" dirty="0" smtClean="0"/>
              <a:t>beeinflusst. Die heutige Küche in diesem Land ist es schwierig, ohne Curry oder </a:t>
            </a:r>
            <a:r>
              <a:rPr lang="de-DE" sz="2000" dirty="0" err="1" smtClean="0"/>
              <a:t>Chutney</a:t>
            </a:r>
            <a:r>
              <a:rPr lang="de-DE" sz="2000" dirty="0" smtClean="0"/>
              <a:t> vorstellen, darüber hinaus sehr populär in England erhielt Mahlzeiten anderen europäischen Küche: </a:t>
            </a:r>
            <a:r>
              <a:rPr lang="de-DE" sz="2000" b="1" dirty="0" smtClean="0"/>
              <a:t>Französisch, Italienisch und asiatische Küche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Самые известные традиционные блюда Соединенного Королевства - это </a:t>
            </a:r>
            <a:r>
              <a:rPr lang="ru-RU" b="1" smtClean="0"/>
              <a:t>английская кровяная колбаса , йоркширский пирог , ирландский чамп , а из сладостей - шотландские овсяные лепешки, фруктовые пудинги.</a:t>
            </a:r>
          </a:p>
          <a:p>
            <a:endParaRPr lang="ru-RU" smtClean="0"/>
          </a:p>
          <a:p>
            <a:r>
              <a:rPr lang="en-US" b="1" smtClean="0"/>
              <a:t>Englisch Blutwurst, </a:t>
            </a:r>
            <a:r>
              <a:rPr lang="ru-RU" b="1" smtClean="0"/>
              <a:t>  </a:t>
            </a:r>
            <a:r>
              <a:rPr lang="en-US" b="1" smtClean="0"/>
              <a:t>Yorkshire Pie,</a:t>
            </a:r>
            <a:r>
              <a:rPr lang="ru-RU" b="1" smtClean="0"/>
              <a:t>               </a:t>
            </a:r>
            <a:r>
              <a:rPr lang="en-US" b="1" smtClean="0"/>
              <a:t> </a:t>
            </a:r>
            <a:r>
              <a:rPr lang="ru-RU" b="1" smtClean="0"/>
              <a:t> </a:t>
            </a:r>
            <a:r>
              <a:rPr lang="en-US" b="1" smtClean="0"/>
              <a:t>Irish</a:t>
            </a:r>
            <a:r>
              <a:rPr lang="ru-RU" b="1" smtClean="0"/>
              <a:t> </a:t>
            </a:r>
            <a:r>
              <a:rPr lang="en-US" b="1" smtClean="0"/>
              <a:t>Champ </a:t>
            </a:r>
            <a:r>
              <a:rPr lang="ru-RU" b="1" smtClean="0"/>
              <a:t>    </a:t>
            </a:r>
            <a:r>
              <a:rPr lang="en-US" b="1" smtClean="0"/>
              <a:t>und Süßigkeiten - Schottische Haferkekse,</a:t>
            </a:r>
            <a:r>
              <a:rPr lang="ru-RU" b="1" smtClean="0"/>
              <a:t>     </a:t>
            </a:r>
            <a:r>
              <a:rPr lang="en-US" b="1" smtClean="0"/>
              <a:t> Obst Pudding,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913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английская кровяная колбаса</a:t>
            </a:r>
            <a:r>
              <a:rPr lang="en-US" sz="2000" dirty="0" smtClean="0"/>
              <a:t>       </a:t>
            </a:r>
            <a:r>
              <a:rPr lang="en-US" sz="2000" b="1" dirty="0" err="1" smtClean="0"/>
              <a:t>Englisch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Blutwurst</a:t>
            </a:r>
            <a:endParaRPr lang="ru-RU" sz="2000" dirty="0"/>
          </a:p>
        </p:txBody>
      </p:sp>
      <p:pic>
        <p:nvPicPr>
          <p:cNvPr id="19458" name="Содержимое 3" descr="C:\Users\user\Desktop\Boudin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00200"/>
            <a:ext cx="7920037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Йоркширский пирог</a:t>
            </a:r>
            <a:r>
              <a:rPr lang="en-US" dirty="0" smtClean="0"/>
              <a:t>    </a:t>
            </a:r>
            <a:r>
              <a:rPr lang="en-US" b="1" dirty="0" smtClean="0"/>
              <a:t>Yorkshire Pie 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Picture 2" descr="C:\Users\user\Desktop\308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05038"/>
            <a:ext cx="6119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7107237" cy="86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ирландский </a:t>
            </a:r>
            <a:r>
              <a:rPr lang="ru-RU" dirty="0" err="1" smtClean="0"/>
              <a:t>чамп</a:t>
            </a:r>
            <a:r>
              <a:rPr lang="en-US" dirty="0" smtClean="0"/>
              <a:t> </a:t>
            </a:r>
            <a:r>
              <a:rPr lang="ru-RU" b="1" dirty="0" smtClean="0"/>
              <a:t>        </a:t>
            </a:r>
            <a:r>
              <a:rPr lang="en-US" b="1" dirty="0" smtClean="0"/>
              <a:t>Irish</a:t>
            </a:r>
            <a:r>
              <a:rPr lang="ru-RU" b="1" dirty="0" smtClean="0"/>
              <a:t> </a:t>
            </a:r>
            <a:r>
              <a:rPr lang="en-US" b="1" dirty="0" smtClean="0"/>
              <a:t>Champ </a:t>
            </a:r>
            <a:r>
              <a:rPr lang="ru-RU" b="1" dirty="0" smtClean="0"/>
              <a:t>    </a:t>
            </a: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 descr="C:\Users\user\Desktop\ireland-irish-champ-recipe-poundies-reci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44675"/>
            <a:ext cx="64087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341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Великобритания Grossbritanien</vt:lpstr>
      <vt:lpstr>                     Климат   Klima</vt:lpstr>
      <vt:lpstr>Слайд 3</vt:lpstr>
      <vt:lpstr>Слайд 4</vt:lpstr>
      <vt:lpstr>Слайд 5</vt:lpstr>
      <vt:lpstr>Слайд 6</vt:lpstr>
      <vt:lpstr>английская кровяная колбаса       Englisch Blutwurst</vt:lpstr>
      <vt:lpstr>Йоркширский пирог    Yorkshire Pie </vt:lpstr>
      <vt:lpstr> ирландский чамп         Irish Champ      </vt:lpstr>
      <vt:lpstr>шотландские овсяные лепешки / Schottische Haferkekse</vt:lpstr>
      <vt:lpstr>         Пиво Лагер              Lagerbier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Великобритания Grossbritanien</dc:title>
  <dc:creator>user</dc:creator>
  <cp:lastModifiedBy>KAB-432</cp:lastModifiedBy>
  <cp:revision>18</cp:revision>
  <dcterms:created xsi:type="dcterms:W3CDTF">2013-12-18T12:44:05Z</dcterms:created>
  <dcterms:modified xsi:type="dcterms:W3CDTF">2015-06-24T09:43:56Z</dcterms:modified>
</cp:coreProperties>
</file>